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5" d="100"/>
          <a:sy n="75" d="100"/>
        </p:scale>
        <p:origin x="1181" y="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12/9/2023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&lt;Mohamed Karam&gt;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&lt;09-12-2023&gt;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Through space x REST API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Cleaning the data and removing nulls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</a:t>
            </a:r>
            <a:r>
              <a:rPr lang="en-US" sz="2200" dirty="0" err="1">
                <a:solidFill>
                  <a:srgbClr val="1C7DDB"/>
                </a:solidFill>
                <a:latin typeface="Abadi"/>
              </a:rPr>
              <a:t>SpaceX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</TotalTime>
  <Words>1241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mohamed Karam</cp:lastModifiedBy>
  <cp:revision>201</cp:revision>
  <dcterms:created xsi:type="dcterms:W3CDTF">2021-04-29T18:58:34Z</dcterms:created>
  <dcterms:modified xsi:type="dcterms:W3CDTF">2023-12-09T17:07:20Z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